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Freshservice SCCM Integration Flow</a:t>
            </a:r>
          </a:p>
        </p:txBody>
      </p:sp>
      <p:pic>
        <p:nvPicPr>
          <p:cNvPr id="3" name="Picture 2" descr="Freshservice_SCCM_Integration_Flow_Diagram.png"/>
          <p:cNvPicPr>
            <a:picLocks noChangeAspect="1"/>
          </p:cNvPicPr>
          <p:nvPr/>
        </p:nvPicPr>
        <p:blipFill>
          <a:blip r:embed="rId2"/>
          <a:stretch>
            <a:fillRect/>
          </a:stretch>
        </p:blipFill>
        <p:spPr>
          <a:xfrm>
            <a:off x="457200" y="1371600"/>
            <a:ext cx="8229600" cy="6843562"/>
          </a:xfrm>
          <a:prstGeom prst="rect">
            <a:avLst/>
          </a:prstGeom>
        </p:spPr>
      </p:pic>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