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96531-F6C2-1B17-8AA1-3903908649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F36B83-FCD3-7294-2758-4B00421650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669E74-FFC1-9958-0B5C-40321A352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178-7136-DF4E-B9D2-EB1EB11CF91D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FA3566-246D-8E13-0ECA-9F07D135E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5BB32-7BF7-2BBF-8FE2-8BE0B2555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6727-764D-A143-8972-46D8A59DB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40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0C102-D16A-5627-4EB9-4B856E027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2D5682-07E5-F2BD-0FC0-2E5028D1E4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A5CD0-8DBF-CF4A-29B0-D67A3DBD1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178-7136-DF4E-B9D2-EB1EB11CF91D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2C8AB-7F23-E075-9E68-34CEDF388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9B87A-C2B4-B82A-D8A7-19BD8C685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6727-764D-A143-8972-46D8A59DB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86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6EBCF3-CBE7-1DB0-166C-28C4C10DF8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0F6374-F0FB-E5FD-388C-17362731B2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40BFA-91C1-7943-D68C-C60DCA8A7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178-7136-DF4E-B9D2-EB1EB11CF91D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2AEF5E-96AA-9FA6-18F4-3028D8AC9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89E463-14CB-0283-D469-D8CB40762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6727-764D-A143-8972-46D8A59DB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038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D0D4C-F0E5-3E92-9C38-A67AB9AE0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32AF3-2147-7F75-7235-818C988023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30162-BA29-8C97-3E3F-F22193C84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178-7136-DF4E-B9D2-EB1EB11CF91D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3E08A-9D85-CA46-8696-8A910A386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8D549-B707-7816-C40F-7310BC427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6727-764D-A143-8972-46D8A59DB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68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3FC2C-F0EA-D597-0551-13C218F16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B5A268-210B-7FFE-DEE3-1B9B6E9627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07276C-9E98-D492-B12D-AEFD3328E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178-7136-DF4E-B9D2-EB1EB11CF91D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72165-8A4D-E18C-5066-8221FED61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91EB7-DBD2-BFD6-816C-166B1ABF9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6727-764D-A143-8972-46D8A59DB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442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90339-71A0-33C8-376B-8B1E91FE8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97F14-667A-7DB3-07E2-2D4865B450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AEFECD-6BC7-75B0-7333-D5597417A4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54C125-091A-0549-D9C5-A4E95EA03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178-7136-DF4E-B9D2-EB1EB11CF91D}" type="datetimeFigureOut">
              <a:rPr lang="en-US" smtClean="0"/>
              <a:t>6/5/25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4421E6-EC68-EE13-BCBF-5DE59EA36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E36A2-37D3-E7FD-3E69-3322817B7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6727-764D-A143-8972-46D8A59DB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6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577C4-17AB-D1BA-3C95-2A8D4E4C2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D8CF50-F304-6550-E738-F0A44BD0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090915-A5F3-D4A8-5D18-51525EA74D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9F3D97-9E41-D89B-F194-6B18D5ABCC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723F27-D1F6-8159-D598-96B7A2B11D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94A6BF-9515-561F-0269-AFB5BD834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178-7136-DF4E-B9D2-EB1EB11CF91D}" type="datetimeFigureOut">
              <a:rPr lang="en-US" smtClean="0"/>
              <a:t>6/5/25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DED8CC-E6F9-A455-2913-F1D5A2855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88B3FD-44E3-7E67-3190-09545BE2F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6727-764D-A143-8972-46D8A59DB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21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825D7-1AC0-8582-8BEA-26EA9EDC5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8DD459-0D4D-233E-DC8F-484A209F1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178-7136-DF4E-B9D2-EB1EB11CF91D}" type="datetimeFigureOut">
              <a:rPr lang="en-US" smtClean="0"/>
              <a:t>6/5/25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C0A70D-B15D-6587-40D5-956BBA0E7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F0B7AE-A79B-FE88-A530-50A295640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6727-764D-A143-8972-46D8A59DB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845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020D2C-A5F7-C3A6-8054-92D335BD2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178-7136-DF4E-B9D2-EB1EB11CF91D}" type="datetimeFigureOut">
              <a:rPr lang="en-US" smtClean="0"/>
              <a:t>6/5/25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267348-0818-04AC-097B-739C2E697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F66195-56C8-51F5-D522-6F80E3DB3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6727-764D-A143-8972-46D8A59DB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08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97579-D6C4-CCEF-238A-7A1520775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3CD68-2BBF-2B06-B589-A68FCACA97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B5B4BF-5438-177E-9A6C-7C15A2AEC3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F3DF51-F33B-656A-E127-5BBFCB067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178-7136-DF4E-B9D2-EB1EB11CF91D}" type="datetimeFigureOut">
              <a:rPr lang="en-US" smtClean="0"/>
              <a:t>6/5/25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39CE4E-6D0F-632B-D877-593BBF5CA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CFF82-9814-DE11-C924-2521AB6FD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6727-764D-A143-8972-46D8A59DB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302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FD300-CEC7-80F4-95EE-1C7DDDAA0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828C69-1C9F-36BF-E3C6-0502C7D58D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9B4275-7890-D8CF-705B-86B445838D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E0DADC-3B8F-91E8-FB23-D2998C5A7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9178-7136-DF4E-B9D2-EB1EB11CF91D}" type="datetimeFigureOut">
              <a:rPr lang="en-US" smtClean="0"/>
              <a:t>6/5/25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540A40-E752-78FF-9F4A-DB915092D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70A8A-4BDB-A8A3-2ACE-91E6F225F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6727-764D-A143-8972-46D8A59DB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08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FDFEC3-995D-702D-9EEC-148A8FDFA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6DBA86-82DE-0F17-110C-9D1A21CD00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417F34-FE5E-7608-0770-C3DF1AC37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E29178-7136-DF4E-B9D2-EB1EB11CF91D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C0A28-D061-8A86-21DB-826E9AEF12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1F46D-61DD-1337-73FC-48F0D5DF79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C56727-764D-A143-8972-46D8A59DB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455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1A6A2-4C99-B42F-6BA0-0409805564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Freshservice Onboarding Kickoff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CD04EA-0ACF-8387-97EE-F2B8B4A615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Customer / Stakeholder Orientation Session</a:t>
            </a:r>
          </a:p>
        </p:txBody>
      </p:sp>
    </p:spTree>
    <p:extLst>
      <p:ext uri="{BB962C8B-B14F-4D97-AF65-F5344CB8AC3E}">
        <p14:creationId xmlns:p14="http://schemas.microsoft.com/office/powerpoint/2010/main" val="2725984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24E95-908A-1E30-BC66-1AA6AF747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Freshservice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C939A-ED4F-E341-03FD-6F4BF7CE1B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Cloud-based ITSM solution</a:t>
            </a:r>
          </a:p>
          <a:p>
            <a:r>
              <a:rPr lang="en-US" dirty="0"/>
              <a:t>Modules: Incident, Service Request, Problem, Change, Asset Management</a:t>
            </a:r>
          </a:p>
          <a:p>
            <a:r>
              <a:rPr lang="en-US" dirty="0"/>
              <a:t>Workflow Automation and Integrations</a:t>
            </a:r>
          </a:p>
          <a:p>
            <a:r>
              <a:rPr lang="en-US" dirty="0"/>
              <a:t>Built-in Reporting and AI Assist</a:t>
            </a:r>
          </a:p>
          <a:p>
            <a:r>
              <a:rPr lang="en-US" dirty="0"/>
              <a:t>Mobile App and Self-Service Portal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09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A502B-EA8D-F05C-1FF5-902FEA536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Project Plan Summary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FF029-1CA0-45C9-CEDE-AF0D6E685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Phase 1: Kickoff &amp; Discovery</a:t>
            </a:r>
          </a:p>
          <a:p>
            <a:r>
              <a:rPr lang="en-US" dirty="0"/>
              <a:t>Phase 2: Configuration &amp; Build</a:t>
            </a:r>
          </a:p>
          <a:p>
            <a:r>
              <a:rPr lang="en-US" dirty="0"/>
              <a:t>Phase 3: UAT &amp; Training</a:t>
            </a:r>
          </a:p>
          <a:p>
            <a:r>
              <a:rPr lang="en-US" dirty="0"/>
              <a:t>Phase 4: Go-Live &amp; Hypercare</a:t>
            </a:r>
          </a:p>
          <a:p>
            <a:r>
              <a:rPr lang="en-US" dirty="0"/>
              <a:t>Weekly Check-ins and Milestone Reviews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200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CB924-8F47-6EB6-029F-03D9B9BA6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Success Metrics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281A-7A6B-8205-ECBE-C987512E96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% of Tickets Meeting SLA Targets</a:t>
            </a:r>
          </a:p>
          <a:p>
            <a:r>
              <a:rPr lang="en-US" dirty="0"/>
              <a:t>Portal Adoption Rate</a:t>
            </a:r>
          </a:p>
          <a:p>
            <a:r>
              <a:rPr lang="en-US" dirty="0"/>
              <a:t>CSAT Scores from Requesters</a:t>
            </a:r>
          </a:p>
          <a:p>
            <a:r>
              <a:rPr lang="en-US" dirty="0"/>
              <a:t>Reduced Email-Based Requests</a:t>
            </a:r>
          </a:p>
          <a:p>
            <a:r>
              <a:rPr lang="en-US" dirty="0"/>
              <a:t>Task Automation Volume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912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24F85-4AF1-79CE-4835-E218DBAFD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Project Roles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70746-E2A3-039E-E8C3-5AE151597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Sponsor – Executive oversight</a:t>
            </a:r>
          </a:p>
          <a:p>
            <a:r>
              <a:rPr lang="en-US" dirty="0"/>
              <a:t>Implementation Lead – Freshservice SME</a:t>
            </a:r>
          </a:p>
          <a:p>
            <a:r>
              <a:rPr lang="en-US" dirty="0"/>
              <a:t>Admin Team – Configuration Owners</a:t>
            </a:r>
          </a:p>
          <a:p>
            <a:r>
              <a:rPr lang="en-US" dirty="0"/>
              <a:t>Department Champions – Feedback &amp; UAT</a:t>
            </a:r>
          </a:p>
          <a:p>
            <a:r>
              <a:rPr lang="en-US" dirty="0"/>
              <a:t>Support Agents – Primary Users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288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121</Words>
  <Application>Microsoft Macintosh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Freshservice Onboarding Kickoff</vt:lpstr>
      <vt:lpstr>Freshservice Overview</vt:lpstr>
      <vt:lpstr>Project Plan Summary</vt:lpstr>
      <vt:lpstr>Success Metrics</vt:lpstr>
      <vt:lpstr>Project Roles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Race Vanderdecken</dc:creator>
  <cp:lastModifiedBy>Race Vanderdecken</cp:lastModifiedBy>
  <cp:revision>1</cp:revision>
  <dcterms:created xsi:type="dcterms:W3CDTF">2025-06-05T13:40:32Z</dcterms:created>
  <dcterms:modified xsi:type="dcterms:W3CDTF">2025-06-05T13:47:11Z</dcterms:modified>
</cp:coreProperties>
</file>