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Quarterly Freshservice Dashboard Summary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Prepared for IT Governance Committee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SLA Compliance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First Response SLA Compliance: 96%</a:t>
            </a:r>
          </a:p>
          <a:p>
            <a:r>
              <a:t>- Resolution SLA Compliance: 92%</a:t>
            </a:r>
          </a:p>
          <a:p>
            <a:r>
              <a:t>- Breach Breakdown by Department</a:t>
            </a:r>
          </a:p>
          <a:p>
            <a:r>
              <a:t>- Recommendations for Improvement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Service Catalog Usage 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Top 5 Requested Items</a:t>
            </a:r>
          </a:p>
          <a:p>
            <a:r>
              <a:t>- Underused Services (&lt;5 requests)</a:t>
            </a:r>
          </a:p>
          <a:p>
            <a:r>
              <a:t>- Change Requests by Category</a:t>
            </a:r>
          </a:p>
          <a:p>
            <a:r>
              <a:t>- Archive or Optimize Recommendations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Knowledge Base Effectiveness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Most Viewed Articles</a:t>
            </a:r>
          </a:p>
          <a:p>
            <a:r>
              <a:t>- Thumbs Down Ratio Over 30 Days</a:t>
            </a:r>
          </a:p>
          <a:p>
            <a:r>
              <a:t>- Articles to Review or Update</a:t>
            </a:r>
          </a:p>
          <a:p>
            <a:r>
              <a:t>- Author Follow-Up Actions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CIR Items and Automation Updates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CIR Candidates and Status</a:t>
            </a:r>
          </a:p>
          <a:p>
            <a:r>
              <a:t>- In-Progress Automation Projects</a:t>
            </a:r>
          </a:p>
          <a:p>
            <a:r>
              <a:t>- Risk/Benefit Notes</a:t>
            </a:r>
          </a:p>
          <a:p>
            <a:r>
              <a:t>- Projected Completion Timelines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